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1025" r:id="rId491"/>
    <p:sldId id="885" r:id="rId492"/>
    <p:sldId id="976" r:id="rId493"/>
    <p:sldId id="933" r:id="rId494"/>
    <p:sldId id="954" r:id="rId495"/>
    <p:sldId id="788" r:id="rId496"/>
    <p:sldId id="988" r:id="rId4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C74C49"/>
    <a:srgbClr val="2658E6"/>
    <a:srgbClr val="E12F2B"/>
    <a:srgbClr val="FE1212"/>
    <a:srgbClr val="C41A1A"/>
    <a:srgbClr val="D9DD21"/>
    <a:srgbClr val="E01E1E"/>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theme" Target="theme/theme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viewProps" Target="view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p14="http://schemas.microsoft.com/office/powerpoint/2010/main" xmlns=""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p14="http://schemas.microsoft.com/office/powerpoint/2010/main" xmlns=""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p14="http://schemas.microsoft.com/office/powerpoint/2010/main" xmlns=""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p14="http://schemas.microsoft.com/office/powerpoint/2010/main" xmlns=""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Models -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Import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85860"/>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'e:\\employee.xml'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10" name="Rectangle 9"/>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 Import</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438051"/>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a:t>
            </a:r>
            <a:r>
              <a:rPr lang="en-US" sz="2000" dirty="0" smtClean="0"/>
              <a:t>( </a:t>
            </a:r>
            <a:r>
              <a:rPr lang="en-US" sz="2000" dirty="0" smtClean="0">
                <a:solidFill>
                  <a:srgbClr val="FFC000"/>
                </a:solidFill>
              </a:rPr>
              <a:t>'&lt;?</a:t>
            </a:r>
            <a:r>
              <a:rPr lang="en-US" sz="2000" dirty="0" smtClean="0">
                <a:solidFill>
                  <a:srgbClr val="FFC000"/>
                </a:solidFill>
              </a:rPr>
              <a:t>xml version="1.0" encoding="UTF-8</a:t>
            </a:r>
            <a:r>
              <a:rPr lang="en-US" sz="2000" dirty="0" smtClean="0">
                <a:solidFill>
                  <a:srgbClr val="FFC000"/>
                </a:solidFill>
              </a:rPr>
              <a:t>"?&gt;</a:t>
            </a:r>
          </a:p>
          <a:p>
            <a:r>
              <a:rPr lang="en-US" sz="2000" dirty="0" smtClean="0">
                <a:solidFill>
                  <a:srgbClr val="FFC000"/>
                </a:solidFill>
              </a:rPr>
              <a:t>	</a:t>
            </a:r>
            <a:r>
              <a:rPr lang="en-US" sz="2000" dirty="0" smtClean="0">
                <a:solidFill>
                  <a:srgbClr val="FFC000"/>
                </a:solidFill>
              </a:rPr>
              <a:t>&lt;</a:t>
            </a:r>
            <a:r>
              <a:rPr lang="en-US" sz="2000" dirty="0" smtClean="0">
                <a:solidFill>
                  <a:srgbClr val="FFC000"/>
                </a:solidFill>
              </a:rPr>
              <a:t>student</a:t>
            </a:r>
            <a:r>
              <a:rPr lang="en-US" sz="2000" dirty="0" smtClean="0">
                <a:solidFill>
                  <a:srgbClr val="FFC000"/>
                </a:solidFill>
              </a:rPr>
              <a:t>&gt;</a:t>
            </a:r>
          </a:p>
          <a:p>
            <a:r>
              <a:rPr lang="en-US" sz="2000" dirty="0" smtClean="0">
                <a:solidFill>
                  <a:srgbClr val="FFC000"/>
                </a:solidFill>
              </a:rPr>
              <a:t>	</a:t>
            </a:r>
            <a:r>
              <a:rPr lang="en-US" sz="2000" dirty="0" smtClean="0">
                <a:solidFill>
                  <a:srgbClr val="FFC000"/>
                </a:solidFill>
              </a:rPr>
              <a:t>    &lt;</a:t>
            </a:r>
            <a:r>
              <a:rPr lang="en-US" sz="2000" dirty="0" smtClean="0">
                <a:solidFill>
                  <a:srgbClr val="FFC000"/>
                </a:solidFill>
              </a:rPr>
              <a:t>p1</a:t>
            </a:r>
            <a:r>
              <a:rPr lang="en-US" sz="2000" dirty="0" smtClean="0">
                <a:solidFill>
                  <a:srgbClr val="FFC000"/>
                </a:solidFill>
              </a:rPr>
              <a:t>&gt;</a:t>
            </a:r>
          </a:p>
          <a:p>
            <a:r>
              <a:rPr lang="en-US" sz="2000" dirty="0" smtClean="0">
                <a:solidFill>
                  <a:srgbClr val="FFC000"/>
                </a:solidFill>
              </a:rPr>
              <a:t>		&lt;id&gt;1001&lt;/id</a:t>
            </a:r>
            <a:r>
              <a:rPr lang="en-US" sz="2000" dirty="0" smtClean="0">
                <a:solidFill>
                  <a:srgbClr val="FFC000"/>
                </a:solidFill>
              </a:rPr>
              <a:t>&gt;</a:t>
            </a:r>
          </a:p>
          <a:p>
            <a:r>
              <a:rPr lang="en-US" sz="2000" dirty="0" smtClean="0">
                <a:solidFill>
                  <a:srgbClr val="FFC000"/>
                </a:solidFill>
              </a:rPr>
              <a:t>		&lt;name</a:t>
            </a:r>
            <a:r>
              <a:rPr lang="en-US" sz="2000" dirty="0" smtClean="0">
                <a:solidFill>
                  <a:srgbClr val="FFC000"/>
                </a:solidFill>
              </a:rPr>
              <a:t>&gt; Saleel Bagde &lt;/</a:t>
            </a:r>
            <a:r>
              <a:rPr lang="en-US" sz="2000" dirty="0" smtClean="0">
                <a:solidFill>
                  <a:srgbClr val="FFC000"/>
                </a:solidFill>
              </a:rPr>
              <a:t>name</a:t>
            </a:r>
            <a:r>
              <a:rPr lang="en-US" sz="2000" dirty="0" smtClean="0">
                <a:solidFill>
                  <a:srgbClr val="FFC000"/>
                </a:solidFill>
              </a:rPr>
              <a:t>&gt;</a:t>
            </a:r>
          </a:p>
          <a:p>
            <a:r>
              <a:rPr lang="en-US" sz="2000" dirty="0" smtClean="0">
                <a:solidFill>
                  <a:srgbClr val="FFC000"/>
                </a:solidFill>
              </a:rPr>
              <a:t>		&lt;email&gt;saleelbagde@gmail.com&lt;/email&gt;	</a:t>
            </a:r>
            <a:endParaRPr lang="en-US" sz="2000" dirty="0" smtClean="0">
              <a:solidFill>
                <a:srgbClr val="FFC000"/>
              </a:solidFill>
            </a:endParaRPr>
          </a:p>
          <a:p>
            <a:r>
              <a:rPr lang="en-US" sz="2000" dirty="0" smtClean="0">
                <a:solidFill>
                  <a:srgbClr val="FFC000"/>
                </a:solidFill>
              </a:rPr>
              <a:t>	             </a:t>
            </a:r>
            <a:r>
              <a:rPr lang="en-US" sz="2000" dirty="0" smtClean="0">
                <a:solidFill>
                  <a:srgbClr val="FFC000"/>
                </a:solidFill>
              </a:rPr>
              <a:t>&lt;</a:t>
            </a:r>
            <a:r>
              <a:rPr lang="en-US" sz="2000" dirty="0" smtClean="0">
                <a:solidFill>
                  <a:srgbClr val="FFC000"/>
                </a:solidFill>
              </a:rPr>
              <a:t>email&gt;saleel.bagde@yahoomail.com</a:t>
            </a:r>
            <a:r>
              <a:rPr lang="en-US" sz="2000" dirty="0" smtClean="0">
                <a:solidFill>
                  <a:srgbClr val="FFC000"/>
                </a:solidFill>
              </a:rPr>
              <a:t>&lt;/email&gt;</a:t>
            </a:r>
            <a:endParaRPr lang="en-US" sz="2000" dirty="0" smtClean="0">
              <a:solidFill>
                <a:srgbClr val="FFC000"/>
              </a:solidFill>
            </a:endParaRPr>
          </a:p>
          <a:p>
            <a:r>
              <a:rPr lang="en-US" sz="2000" dirty="0" smtClean="0">
                <a:solidFill>
                  <a:srgbClr val="FFC000"/>
                </a:solidFill>
              </a:rPr>
              <a:t> </a:t>
            </a:r>
            <a:r>
              <a:rPr lang="en-US" sz="2000" dirty="0" smtClean="0">
                <a:solidFill>
                  <a:srgbClr val="FFC000"/>
                </a:solidFill>
              </a:rPr>
              <a:t>	   &lt;/</a:t>
            </a:r>
            <a:r>
              <a:rPr lang="en-US" sz="2000" dirty="0" smtClean="0">
                <a:solidFill>
                  <a:srgbClr val="FFC000"/>
                </a:solidFill>
              </a:rPr>
              <a:t>p1</a:t>
            </a:r>
            <a:r>
              <a:rPr lang="en-US" sz="2000" dirty="0" smtClean="0">
                <a:solidFill>
                  <a:srgbClr val="FFC000"/>
                </a:solidFill>
              </a:rPr>
              <a:t>&gt;</a:t>
            </a:r>
          </a:p>
          <a:p>
            <a:r>
              <a:rPr lang="en-US" sz="2000" dirty="0" smtClean="0">
                <a:solidFill>
                  <a:srgbClr val="FFC000"/>
                </a:solidFill>
              </a:rPr>
              <a:t> </a:t>
            </a:r>
            <a:r>
              <a:rPr lang="en-US" sz="2000" dirty="0" smtClean="0">
                <a:solidFill>
                  <a:srgbClr val="FFC000"/>
                </a:solidFill>
              </a:rPr>
              <a:t>   </a:t>
            </a:r>
            <a:r>
              <a:rPr lang="en-US" sz="2000" dirty="0" smtClean="0">
                <a:solidFill>
                  <a:srgbClr val="FFC000"/>
                </a:solidFill>
              </a:rPr>
              <a:t>	</a:t>
            </a:r>
            <a:r>
              <a:rPr lang="en-US" sz="2000" dirty="0" smtClean="0">
                <a:solidFill>
                  <a:srgbClr val="FFC000"/>
                </a:solidFill>
              </a:rPr>
              <a:t>   &lt;</a:t>
            </a:r>
            <a:r>
              <a:rPr lang="en-US" sz="2000" dirty="0" smtClean="0">
                <a:solidFill>
                  <a:srgbClr val="FFC000"/>
                </a:solidFill>
              </a:rPr>
              <a:t>p1</a:t>
            </a:r>
            <a:r>
              <a:rPr lang="en-US" sz="2000" dirty="0" smtClean="0">
                <a:solidFill>
                  <a:srgbClr val="FFC000"/>
                </a:solidFill>
              </a:rPr>
              <a:t>&gt;</a:t>
            </a:r>
          </a:p>
          <a:p>
            <a:r>
              <a:rPr lang="en-US" sz="2000" dirty="0" smtClean="0">
                <a:solidFill>
                  <a:srgbClr val="FFC000"/>
                </a:solidFill>
              </a:rPr>
              <a:t>		&lt;id&gt;1002&lt;/id</a:t>
            </a:r>
            <a:r>
              <a:rPr lang="en-US" sz="2000" dirty="0" smtClean="0">
                <a:solidFill>
                  <a:srgbClr val="FFC000"/>
                </a:solidFill>
              </a:rPr>
              <a:t>&gt;</a:t>
            </a:r>
          </a:p>
          <a:p>
            <a:r>
              <a:rPr lang="en-US" sz="2000" dirty="0" smtClean="0">
                <a:solidFill>
                  <a:srgbClr val="FFC000"/>
                </a:solidFill>
              </a:rPr>
              <a:t>		&lt;name</a:t>
            </a:r>
            <a:r>
              <a:rPr lang="en-US" sz="2000" dirty="0" smtClean="0">
                <a:solidFill>
                  <a:srgbClr val="FFC000"/>
                </a:solidFill>
              </a:rPr>
              <a:t>&gt; Sharmin Bagde &lt;/</a:t>
            </a:r>
            <a:r>
              <a:rPr lang="en-US" sz="2000" dirty="0" smtClean="0">
                <a:solidFill>
                  <a:srgbClr val="FFC000"/>
                </a:solidFill>
              </a:rPr>
              <a:t>name</a:t>
            </a:r>
            <a:r>
              <a:rPr lang="en-US" sz="2000" dirty="0" smtClean="0">
                <a:solidFill>
                  <a:srgbClr val="FFC000"/>
                </a:solidFill>
              </a:rPr>
              <a:t>&gt;</a:t>
            </a:r>
          </a:p>
          <a:p>
            <a:r>
              <a:rPr lang="en-US" sz="2000" dirty="0" smtClean="0">
                <a:solidFill>
                  <a:srgbClr val="FFC000"/>
                </a:solidFill>
              </a:rPr>
              <a:t>		&lt;</a:t>
            </a:r>
            <a:r>
              <a:rPr lang="en-US" sz="2000" dirty="0" smtClean="0">
                <a:solidFill>
                  <a:srgbClr val="FFC000"/>
                </a:solidFill>
              </a:rPr>
              <a:t>email&gt;sharminbagde@gmail.com&lt;/email&gt;	</a:t>
            </a:r>
            <a:endParaRPr lang="en-US" sz="2000" dirty="0" smtClean="0">
              <a:solidFill>
                <a:srgbClr val="FFC000"/>
              </a:solidFill>
            </a:endParaRPr>
          </a:p>
          <a:p>
            <a:r>
              <a:rPr lang="en-US" sz="2000" dirty="0" smtClean="0">
                <a:solidFill>
                  <a:srgbClr val="FFC000"/>
                </a:solidFill>
              </a:rPr>
              <a:t>	</a:t>
            </a:r>
            <a:r>
              <a:rPr lang="en-US" sz="2000" dirty="0" smtClean="0">
                <a:solidFill>
                  <a:srgbClr val="FFC000"/>
                </a:solidFill>
              </a:rPr>
              <a:t>  &lt;/</a:t>
            </a:r>
            <a:r>
              <a:rPr lang="en-US" sz="2000" dirty="0" smtClean="0">
                <a:solidFill>
                  <a:srgbClr val="FFC000"/>
                </a:solidFill>
              </a:rPr>
              <a:t>p1</a:t>
            </a:r>
            <a:r>
              <a:rPr lang="en-US" sz="2000" dirty="0" smtClean="0">
                <a:solidFill>
                  <a:srgbClr val="FFC000"/>
                </a:solidFill>
              </a:rPr>
              <a:t>&gt;</a:t>
            </a:r>
          </a:p>
          <a:p>
            <a:r>
              <a:rPr lang="en-US" sz="2000" dirty="0" smtClean="0">
                <a:solidFill>
                  <a:srgbClr val="FFC000"/>
                </a:solidFill>
              </a:rPr>
              <a:t>&lt;/</a:t>
            </a:r>
            <a:r>
              <a:rPr lang="en-US" sz="2000" dirty="0" smtClean="0">
                <a:solidFill>
                  <a:srgbClr val="FFC000"/>
                </a:solidFill>
              </a:rPr>
              <a:t>student&gt;', '//student//p1[$1]//</a:t>
            </a:r>
            <a:r>
              <a:rPr lang="en-US" sz="2000" dirty="0" smtClean="0">
                <a:solidFill>
                  <a:srgbClr val="FFC000"/>
                </a:solidFill>
              </a:rPr>
              <a:t>email[$</a:t>
            </a:r>
            <a:r>
              <a:rPr lang="en-US" sz="2000" smtClean="0">
                <a:solidFill>
                  <a:srgbClr val="FFC000"/>
                </a:solidFill>
              </a:rPr>
              <a:t>2]' </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22353</TotalTime>
  <Words>32928</Words>
  <Application>Microsoft Office PowerPoint</Application>
  <PresentationFormat>On-screen Show (4:3)</PresentationFormat>
  <Paragraphs>4583</Paragraphs>
  <Slides>496</Slides>
  <Notes>9</Notes>
  <HiddenSlides>84</HiddenSlides>
  <MMClips>0</MMClips>
  <ScaleCrop>false</ScaleCrop>
  <HeadingPairs>
    <vt:vector size="4" baseType="variant">
      <vt:variant>
        <vt:lpstr>Theme</vt:lpstr>
      </vt:variant>
      <vt:variant>
        <vt:i4>1</vt:i4>
      </vt:variant>
      <vt:variant>
        <vt:lpstr>Slide Titles</vt:lpstr>
      </vt:variant>
      <vt:variant>
        <vt:i4>496</vt:i4>
      </vt:variant>
    </vt:vector>
  </HeadingPairs>
  <TitlesOfParts>
    <vt:vector size="497"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4373</cp:revision>
  <dcterms:created xsi:type="dcterms:W3CDTF">2015-10-09T06:09:34Z</dcterms:created>
  <dcterms:modified xsi:type="dcterms:W3CDTF">2019-08-12T03:42:42Z</dcterms:modified>
</cp:coreProperties>
</file>